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83" r:id="rId7"/>
    <p:sldId id="262" r:id="rId8"/>
    <p:sldId id="264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791"/>
    <a:srgbClr val="A6C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100" d="100"/>
          <a:sy n="100" d="100"/>
        </p:scale>
        <p:origin x="22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2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4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2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2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0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2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6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4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3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1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3A0E4-C15C-4B58-AF3C-1ECCA3B92A63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</a:t>
            </a:r>
            <a:r>
              <a:rPr lang="en-US" dirty="0" smtClean="0"/>
              <a:t>Retrieve NFHS Rulebooks- </a:t>
            </a:r>
            <a:r>
              <a:rPr lang="en-US" dirty="0" smtClean="0"/>
              <a:t>Arbiter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Step By Step with Pictures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86664" y="1321420"/>
            <a:ext cx="4418671" cy="393638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1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One: Sign into your Arbiter account and click Central Hub (NFHS 105401).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60096" t="5641" r="10096" b="24615"/>
          <a:stretch/>
        </p:blipFill>
        <p:spPr bwMode="auto">
          <a:xfrm>
            <a:off x="3084447" y="1690688"/>
            <a:ext cx="6023105" cy="4592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8341567" y="2444621"/>
            <a:ext cx="475861" cy="373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9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Step Two: Click Publications tab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60256" t="5129" r="10417" b="3076"/>
          <a:stretch/>
        </p:blipFill>
        <p:spPr bwMode="auto">
          <a:xfrm>
            <a:off x="3462337" y="1706245"/>
            <a:ext cx="5267325" cy="5151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5038531" y="2164702"/>
            <a:ext cx="783771" cy="3545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5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</a:t>
            </a:r>
            <a:r>
              <a:rPr lang="en-US" dirty="0" smtClean="0"/>
              <a:t>Three: Select the needed publication.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60256" t="6155" r="10417" b="3589"/>
          <a:stretch/>
        </p:blipFill>
        <p:spPr bwMode="auto">
          <a:xfrm>
            <a:off x="3457575" y="1825625"/>
            <a:ext cx="5276850" cy="507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372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Step </a:t>
            </a:r>
            <a:r>
              <a:rPr lang="en-US" sz="3600" dirty="0" smtClean="0"/>
              <a:t>Four: Select the desired book.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59936" t="4615" r="10577" b="2566"/>
          <a:stretch/>
        </p:blipFill>
        <p:spPr bwMode="auto">
          <a:xfrm>
            <a:off x="3457575" y="1598865"/>
            <a:ext cx="5276850" cy="5190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273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Step </a:t>
            </a:r>
            <a:r>
              <a:rPr lang="en-US" sz="3600" dirty="0" smtClean="0"/>
              <a:t>Five: </a:t>
            </a:r>
            <a:r>
              <a:rPr lang="en-US" sz="3600" dirty="0" smtClean="0"/>
              <a:t>View </a:t>
            </a:r>
            <a:r>
              <a:rPr lang="en-US" sz="3600" dirty="0" smtClean="0"/>
              <a:t>the rulebook by clicking on the + under the table of contents.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60256" t="5128" r="10417" b="2564"/>
          <a:stretch/>
        </p:blipFill>
        <p:spPr bwMode="auto">
          <a:xfrm>
            <a:off x="3264354" y="1825624"/>
            <a:ext cx="5851654" cy="4927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>
          <a:xfrm>
            <a:off x="3368350" y="3237723"/>
            <a:ext cx="391886" cy="3452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26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Step Six: Click Diagram to view the picture related to that article.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60096" t="6154" r="10897"/>
          <a:stretch/>
        </p:blipFill>
        <p:spPr bwMode="auto">
          <a:xfrm>
            <a:off x="3457575" y="1619250"/>
            <a:ext cx="5219700" cy="5087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/>
          <p:cNvSpPr/>
          <p:nvPr/>
        </p:nvSpPr>
        <p:spPr>
          <a:xfrm>
            <a:off x="7193902" y="3092515"/>
            <a:ext cx="933061" cy="3359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2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 </a:t>
            </a:r>
            <a:r>
              <a:rPr lang="en-US" dirty="0" smtClean="0"/>
              <a:t>Seven: Click case ruling to see how it relates in the case book without leaving the rulebook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59936" t="6667" r="10417"/>
          <a:stretch/>
        </p:blipFill>
        <p:spPr bwMode="auto">
          <a:xfrm>
            <a:off x="3262312" y="1895475"/>
            <a:ext cx="5786438" cy="4799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/>
          <p:cNvSpPr/>
          <p:nvPr/>
        </p:nvSpPr>
        <p:spPr>
          <a:xfrm>
            <a:off x="7429500" y="3095625"/>
            <a:ext cx="714375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5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851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If </a:t>
            </a:r>
            <a:r>
              <a:rPr lang="en-US" dirty="0" smtClean="0"/>
              <a:t>you experience any problems please contact the FHSAA at (352) 372-9551 extension 290 or 300.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86664" y="1321420"/>
            <a:ext cx="4418671" cy="393638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60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119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How to Retrieve NFHS Rulebooks- Arbiter</vt:lpstr>
      <vt:lpstr>Step One: Sign into your Arbiter account and click Central Hub (NFHS 105401).</vt:lpstr>
      <vt:lpstr>Step Two: Click Publications tab</vt:lpstr>
      <vt:lpstr>Step Three: Select the needed publication.</vt:lpstr>
      <vt:lpstr>Step Four: Select the desired book.</vt:lpstr>
      <vt:lpstr>Step Five: View the rulebook by clicking on the + under the table of contents. </vt:lpstr>
      <vt:lpstr>Step Six: Click Diagram to view the picture related to that article.</vt:lpstr>
      <vt:lpstr>Step Seven: Click case ruling to see how it relates in the case book without leaving the rulebook view</vt:lpstr>
      <vt:lpstr>If you experience any problems please contact the FHSAA at (352) 372-9551 extension 290 or 300.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Register - Arbiter</dc:title>
  <dc:creator>Taylor Gies</dc:creator>
  <cp:lastModifiedBy>Jeremy Hernandez</cp:lastModifiedBy>
  <cp:revision>19</cp:revision>
  <dcterms:created xsi:type="dcterms:W3CDTF">2017-07-18T17:24:10Z</dcterms:created>
  <dcterms:modified xsi:type="dcterms:W3CDTF">2017-08-02T16:43:18Z</dcterms:modified>
</cp:coreProperties>
</file>