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80" r:id="rId15"/>
    <p:sldId id="272" r:id="rId16"/>
    <p:sldId id="273" r:id="rId17"/>
    <p:sldId id="274" r:id="rId18"/>
    <p:sldId id="275" r:id="rId19"/>
    <p:sldId id="277" r:id="rId20"/>
    <p:sldId id="279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791"/>
    <a:srgbClr val="A6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2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2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0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6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4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3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A0E4-C15C-4B58-AF3C-1ECCA3B92A6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1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3A0E4-C15C-4B58-AF3C-1ECCA3B92A6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81DC-B5EF-43E2-AADF-020B968DA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hsaa.arbitersports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Register - Arbiter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Step By Step with Pictures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6664" y="1321420"/>
            <a:ext cx="4418671" cy="393638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Seven cont.: Only select the association(s) you are affiliated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0689" t="8592" r="21015" b="9270"/>
          <a:stretch/>
        </p:blipFill>
        <p:spPr>
          <a:xfrm>
            <a:off x="2111051" y="1825625"/>
            <a:ext cx="790069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Eight: Designate which association is your PRIMARY association.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278" t="8251" r="60289" b="15818"/>
          <a:stretch/>
        </p:blipFill>
        <p:spPr bwMode="auto">
          <a:xfrm>
            <a:off x="2286001" y="1825625"/>
            <a:ext cx="7623110" cy="5032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78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Nine: Check the box to confirm acknowledgement.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/>
          </p:cNvPicPr>
          <p:nvPr/>
        </p:nvPicPr>
        <p:blipFill rotWithShape="1">
          <a:blip r:embed="rId2"/>
          <a:srcRect l="20601" t="8776" r="21192" b="11587"/>
          <a:stretch/>
        </p:blipFill>
        <p:spPr>
          <a:xfrm>
            <a:off x="2237791" y="1825625"/>
            <a:ext cx="7716417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6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Step Ten: Input your proper billing information&amp; select the “I agree” box. Your receipt will be available on the next page.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819" t="8593" r="24387" b="1298"/>
          <a:stretch/>
        </p:blipFill>
        <p:spPr>
          <a:xfrm>
            <a:off x="2925147" y="1825625"/>
            <a:ext cx="634170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1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851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Once you click Make Payment and receive your receipt, your registration will be complete. If you experience any problems please contact the FHSAA at (352) 372-9551 extension 290 or 300.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86664" y="1321420"/>
            <a:ext cx="4418671" cy="393638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7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1659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If you are registering for multiple sports please review the steps below.</a:t>
            </a:r>
            <a:endParaRPr lang="en-US" sz="8000" dirty="0"/>
          </a:p>
        </p:txBody>
      </p:sp>
      <p:sp>
        <p:nvSpPr>
          <p:cNvPr id="3" name="Rectangle 2"/>
          <p:cNvSpPr/>
          <p:nvPr/>
        </p:nvSpPr>
        <p:spPr>
          <a:xfrm>
            <a:off x="3886664" y="1321420"/>
            <a:ext cx="4418671" cy="393638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Rather than selecting one sport, select the sports you wish to officiate.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1062" t="8743" r="21010" b="8222"/>
          <a:stretch/>
        </p:blipFill>
        <p:spPr>
          <a:xfrm>
            <a:off x="2690327" y="1825625"/>
            <a:ext cx="681134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31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Complete the steps listed as you would with one sport.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0591" t="8742" r="21167" b="11606"/>
          <a:stretch/>
        </p:blipFill>
        <p:spPr>
          <a:xfrm>
            <a:off x="2965579" y="1825626"/>
            <a:ext cx="6260841" cy="50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Please select your Primary, Secondary and Tertiary associations for your second sport. Only select the association(s) you are affiliated with.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0748" t="8742" r="21167" b="11606"/>
          <a:stretch/>
        </p:blipFill>
        <p:spPr>
          <a:xfrm>
            <a:off x="2555033" y="1825625"/>
            <a:ext cx="708193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56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Designate which association is your PRIMARY association for your second sport.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0231" t="8053" r="60570" b="15086"/>
          <a:stretch/>
        </p:blipFill>
        <p:spPr>
          <a:xfrm>
            <a:off x="2679441" y="1825625"/>
            <a:ext cx="683311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0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Central Hub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www.fhsaa.arbitersports.com</a:t>
            </a:r>
            <a:r>
              <a:rPr lang="en-US" dirty="0" smtClean="0"/>
              <a:t>) </a:t>
            </a:r>
            <a:r>
              <a:rPr lang="en-US" dirty="0" smtClean="0"/>
              <a:t>will </a:t>
            </a:r>
            <a:r>
              <a:rPr lang="en-US" dirty="0" smtClean="0"/>
              <a:t>host all necessary information in order to register.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5747" t="8406" r="27403" b="1482"/>
          <a:stretch/>
        </p:blipFill>
        <p:spPr>
          <a:xfrm>
            <a:off x="3273489" y="1825625"/>
            <a:ext cx="5645021" cy="49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6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Input your proper billing information &amp; select the “I agree” box. Your receipt will be available on the next page.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2350" t="8864" r="24356" b="935"/>
          <a:stretch/>
        </p:blipFill>
        <p:spPr>
          <a:xfrm>
            <a:off x="2974910" y="1825625"/>
            <a:ext cx="624218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58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851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Once you click Make Payment and receive your receipt, your registration will be complete. If you experience any problems please contact the FHSAA at (352) 372-9551 extension 290 or 300.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86664" y="1321420"/>
            <a:ext cx="4418671" cy="393638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6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Step One: Click the Registration tab, then select the sport you would like to register for. (For multiple sports please see slide 15)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2"/>
          <a:srcRect l="26368" t="8222" r="26959" b="25090"/>
          <a:stretch/>
        </p:blipFill>
        <p:spPr>
          <a:xfrm>
            <a:off x="2416333" y="1825625"/>
            <a:ext cx="7359333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5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Two: Review all information located in the Welcome, press next once completed.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6221" t="8593" r="26827" b="27791"/>
          <a:stretch/>
        </p:blipFill>
        <p:spPr>
          <a:xfrm>
            <a:off x="2436845" y="1825625"/>
            <a:ext cx="731831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2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Step Three: Please sign in with your Arbiter information. Input/Review all personal information.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6279" t="8592" r="26782" b="10198"/>
          <a:stretch/>
        </p:blipFill>
        <p:spPr>
          <a:xfrm>
            <a:off x="2862942" y="1825625"/>
            <a:ext cx="646611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3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Step Four: If you have been convicted of a felony please contact the FHSAA before completing registration. If not, select the drop down menu and select no.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344" t="8283" r="60190" b="15568"/>
          <a:stretch/>
        </p:blipFill>
        <p:spPr bwMode="auto">
          <a:xfrm>
            <a:off x="2088501" y="1825625"/>
            <a:ext cx="8081865" cy="5032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062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Step Five: Insert the expiration date of your JLA Badge. **This is only required for officials wishing to work playoffs**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0778" t="8406" r="21192" b="12422"/>
          <a:stretch/>
        </p:blipFill>
        <p:spPr>
          <a:xfrm>
            <a:off x="1845906" y="1825625"/>
            <a:ext cx="850018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2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Six: Upload a headshot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0778" t="8962" r="21103" b="12793"/>
          <a:stretch/>
        </p:blipFill>
        <p:spPr>
          <a:xfrm>
            <a:off x="2130489" y="1825625"/>
            <a:ext cx="793102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5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Step Seven: Please select your Primary, Secondary and Tertiary association. (If you do not know the abbreviation, the link will take you to the directory. Arbiter ID will be listed in red.)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301" t="8300" r="60326" b="11835"/>
          <a:stretch/>
        </p:blipFill>
        <p:spPr bwMode="auto">
          <a:xfrm>
            <a:off x="-1" y="2015412"/>
            <a:ext cx="5458409" cy="4842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0131" y="2015412"/>
            <a:ext cx="6089780" cy="48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5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418</Words>
  <Application>Microsoft Office PowerPoint</Application>
  <PresentationFormat>Widescreen</PresentationFormat>
  <Paragraphs>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How to Register - Arbiter</vt:lpstr>
      <vt:lpstr>The Central Hub (www.fhsaa.arbitersports.com) will host all necessary information in order to register.</vt:lpstr>
      <vt:lpstr>Step One: Click the Registration tab, then select the sport you would like to register for. (For multiple sports please see slide 15)</vt:lpstr>
      <vt:lpstr>Step Two: Review all information located in the Welcome, press next once completed.</vt:lpstr>
      <vt:lpstr>Step Three: Please sign in with your Arbiter information. Input/Review all personal information. </vt:lpstr>
      <vt:lpstr>Step Four: If you have been convicted of a felony please contact the FHSAA before completing registration. If not, select the drop down menu and select no.</vt:lpstr>
      <vt:lpstr>Step Five: Insert the expiration date of your JLA Badge. **This is only required for officials wishing to work playoffs**</vt:lpstr>
      <vt:lpstr>Step Six: Upload a headshot (Optional)</vt:lpstr>
      <vt:lpstr>Step Seven: Please select your Primary, Secondary and Tertiary association. (If you do not know the abbreviation, the link will take you to the directory. Arbiter ID will be listed in red.)</vt:lpstr>
      <vt:lpstr>Step Seven cont.: Only select the association(s) you are affiliated with</vt:lpstr>
      <vt:lpstr>Step Eight: Designate which association is your PRIMARY association.</vt:lpstr>
      <vt:lpstr>Step Nine: Check the box to confirm acknowledgement.</vt:lpstr>
      <vt:lpstr>Step Ten: Input your proper billing information&amp; select the “I agree” box. Your receipt will be available on the next page.</vt:lpstr>
      <vt:lpstr>Once you click Make Payment and receive your receipt, your registration will be complete. If you experience any problems please contact the FHSAA at (352) 372-9551 extension 290 or 300.</vt:lpstr>
      <vt:lpstr>If you are registering for multiple sports please review the steps below.</vt:lpstr>
      <vt:lpstr>Rather than selecting one sport, select the sports you wish to officiate.</vt:lpstr>
      <vt:lpstr>Complete the steps listed as you would with one sport. </vt:lpstr>
      <vt:lpstr>Please select your Primary, Secondary and Tertiary associations for your second sport. Only select the association(s) you are affiliated with.</vt:lpstr>
      <vt:lpstr>Designate which association is your PRIMARY association for your second sport.</vt:lpstr>
      <vt:lpstr>Input your proper billing information &amp; select the “I agree” box. Your receipt will be available on the next page.</vt:lpstr>
      <vt:lpstr>Once you click Make Payment and receive your receipt, your registration will be complete. If you experience any problems please contact the FHSAA at (352) 372-9551 extension 290 or 300.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Register - Arbiter</dc:title>
  <dc:creator>Taylor Gies</dc:creator>
  <cp:lastModifiedBy>Jeremy Hernandez</cp:lastModifiedBy>
  <cp:revision>11</cp:revision>
  <dcterms:created xsi:type="dcterms:W3CDTF">2017-07-18T17:24:10Z</dcterms:created>
  <dcterms:modified xsi:type="dcterms:W3CDTF">2017-08-28T16:57:45Z</dcterms:modified>
</cp:coreProperties>
</file>